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mv" ContentType="video/x-ms-wmv"/>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2"/>
  </p:sldMasterIdLst>
  <p:notesMasterIdLst>
    <p:notesMasterId r:id="rId13"/>
  </p:notesMasterIdLst>
  <p:sldIdLst>
    <p:sldId id="266" r:id="rId3"/>
    <p:sldId id="268" r:id="rId4"/>
    <p:sldId id="269" r:id="rId5"/>
    <p:sldId id="270" r:id="rId6"/>
    <p:sldId id="274" r:id="rId7"/>
    <p:sldId id="271" r:id="rId8"/>
    <p:sldId id="272" r:id="rId9"/>
    <p:sldId id="273" r:id="rId10"/>
    <p:sldId id="275" r:id="rId11"/>
    <p:sldId id="276"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118" autoAdjust="0"/>
    <p:restoredTop sz="94660"/>
  </p:normalViewPr>
  <p:slideViewPr>
    <p:cSldViewPr showGuides="1">
      <p:cViewPr>
        <p:scale>
          <a:sx n="66" d="100"/>
          <a:sy n="66" d="100"/>
        </p:scale>
        <p:origin x="-1566" y="-162"/>
      </p:cViewPr>
      <p:guideLst>
        <p:guide orient="horz" pos="2160"/>
        <p:guide pos="2880"/>
        <p:guide pos="144"/>
        <p:guide pos="5616"/>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67" d="100"/>
          <a:sy n="67" d="100"/>
        </p:scale>
        <p:origin x="-3276"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1.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DDA3D3F-FA3A-43FB-819B-B918D157AE16}" type="datetimeFigureOut">
              <a:rPr lang="en-US" smtClean="0"/>
              <a:t>7/8/2012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039F434-8BE4-4208-A27E-B9B0B17D628A}" type="slidenum">
              <a:rPr lang="en-US" smtClean="0"/>
              <a:t>‹#›</a:t>
            </a:fld>
            <a:endParaRPr lang="en-US"/>
          </a:p>
        </p:txBody>
      </p:sp>
    </p:spTree>
    <p:extLst>
      <p:ext uri="{BB962C8B-B14F-4D97-AF65-F5344CB8AC3E}">
        <p14:creationId xmlns:p14="http://schemas.microsoft.com/office/powerpoint/2010/main" val="14472696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039F434-8BE4-4208-A27E-B9B0B17D628A}" type="slidenum">
              <a:rPr lang="en-US" smtClean="0"/>
              <a:t>10</a:t>
            </a:fld>
            <a:endParaRPr lang="en-US"/>
          </a:p>
        </p:txBody>
      </p:sp>
    </p:spTree>
    <p:extLst>
      <p:ext uri="{BB962C8B-B14F-4D97-AF65-F5344CB8AC3E}">
        <p14:creationId xmlns:p14="http://schemas.microsoft.com/office/powerpoint/2010/main" val="156077713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8" name="Underwater.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4">
            <a:lum bright="-10000" contrast="10000"/>
          </a:blip>
          <a:srcRect b="17288"/>
          <a:stretch/>
        </p:blipFill>
        <p:spPr>
          <a:xfrm>
            <a:off x="3628" y="0"/>
            <a:ext cx="9140372" cy="5040087"/>
          </a:xfrm>
          <a:prstGeom prst="rect">
            <a:avLst/>
          </a:prstGeom>
          <a:effectLst>
            <a:reflection blurRad="6350" stA="50000" endA="275" endPos="40000" dist="101600" dir="5400000" sy="-100000" algn="bl" rotWithShape="0"/>
          </a:effectLst>
        </p:spPr>
      </p:pic>
      <p:sp>
        <p:nvSpPr>
          <p:cNvPr id="2" name="Title 1"/>
          <p:cNvSpPr>
            <a:spLocks noGrp="1"/>
          </p:cNvSpPr>
          <p:nvPr>
            <p:ph type="ctrTitle"/>
          </p:nvPr>
        </p:nvSpPr>
        <p:spPr>
          <a:xfrm>
            <a:off x="228600" y="762000"/>
            <a:ext cx="8686800" cy="1470025"/>
          </a:xfrm>
        </p:spPr>
        <p:txBody>
          <a:bodyPr/>
          <a:lstStyle>
            <a:lvl1pPr>
              <a:defRPr b="1">
                <a:solidFill>
                  <a:schemeClr val="bg1"/>
                </a:solidFill>
                <a:effectLst>
                  <a:outerShdw blurRad="50800" dist="38100" dir="2700000" algn="tl" rotWithShape="0">
                    <a:prstClr val="black">
                      <a:alpha val="40000"/>
                    </a:prstClr>
                  </a:outerShdw>
                  <a:reflection blurRad="6350" stA="55000" endA="300" endPos="45500" dir="5400000" sy="-100000" algn="bl" rotWithShape="0"/>
                </a:effectLst>
              </a:defRPr>
            </a:lvl1pPr>
          </a:lstStyle>
          <a:p>
            <a:r>
              <a:rPr lang="en-US" smtClean="0"/>
              <a:t>Click to edit Master title style</a:t>
            </a:r>
            <a:endParaRPr lang="en-US"/>
          </a:p>
        </p:txBody>
      </p:sp>
      <p:sp>
        <p:nvSpPr>
          <p:cNvPr id="3" name="Subtitle 2"/>
          <p:cNvSpPr>
            <a:spLocks noGrp="1"/>
          </p:cNvSpPr>
          <p:nvPr>
            <p:ph type="subTitle" idx="1"/>
          </p:nvPr>
        </p:nvSpPr>
        <p:spPr>
          <a:xfrm>
            <a:off x="1371600" y="2927874"/>
            <a:ext cx="6400800" cy="1752600"/>
          </a:xfrm>
        </p:spPr>
        <p:txBody>
          <a:bodyPr/>
          <a:lstStyle>
            <a:lvl1pPr marL="0" indent="0" algn="ctr">
              <a:buNone/>
              <a:defRPr>
                <a:solidFill>
                  <a:schemeClr val="bg1"/>
                </a:solidFill>
                <a:effectLst>
                  <a:outerShdw blurRad="50800" dist="38100" dir="2700000" algn="tl" rotWithShape="0">
                    <a:prstClr val="black">
                      <a:alpha val="40000"/>
                    </a:prstClr>
                  </a:outerShdw>
                  <a:reflection blurRad="6350" stA="55000" endA="300" endPos="45500" dir="5400000" sy="-100000" algn="bl" rotWithShape="0"/>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056701E-279D-4010-B6E0-739AA257620B}" type="datetimeFigureOut">
              <a:rPr lang="en-US" smtClean="0"/>
              <a:t>7/8/2012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2813337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419"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228600" y="43926"/>
            <a:ext cx="8686800" cy="1143000"/>
          </a:xfrm>
        </p:spPr>
        <p:txBody>
          <a:bodyPr/>
          <a:lstStyle>
            <a:lvl1pPr>
              <a:defRPr b="1">
                <a:solidFill>
                  <a:schemeClr val="bg1"/>
                </a:solidFill>
                <a:effectLst>
                  <a:outerShdw blurRad="50800" dist="38100" dir="2700000" algn="tl" rotWithShape="0">
                    <a:prstClr val="black">
                      <a:alpha val="40000"/>
                    </a:prstClr>
                  </a:outerShdw>
                  <a:reflection blurRad="6350" stA="55000" endA="300" endPos="45500" dir="5400000" sy="-100000" algn="bl" rotWithShape="0"/>
                </a:effectLst>
              </a:defRPr>
            </a:lvl1pPr>
          </a:lstStyle>
          <a:p>
            <a:r>
              <a:rPr lang="en-US" smtClean="0"/>
              <a:t>Click to edit Master title style</a:t>
            </a:r>
            <a:endParaRPr lang="en-US"/>
          </a:p>
        </p:txBody>
      </p:sp>
      <p:sp>
        <p:nvSpPr>
          <p:cNvPr id="3" name="Vertical Text Placeholder 2"/>
          <p:cNvSpPr>
            <a:spLocks noGrp="1"/>
          </p:cNvSpPr>
          <p:nvPr>
            <p:ph type="body" orient="vert" idx="1"/>
          </p:nvPr>
        </p:nvSpPr>
        <p:spPr>
          <a:xfrm>
            <a:off x="228600" y="1369488"/>
            <a:ext cx="8686800" cy="4922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56701E-279D-4010-B6E0-739AA257620B}" type="datetimeFigureOut">
              <a:rPr lang="en-US" smtClean="0"/>
              <a:t>7/8/2012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3161127888"/>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8" name="Underwater.wmv">
            <a:hlinkClick r:id="" action="ppaction://media"/>
          </p:cNvPr>
          <p:cNvPicPr>
            <a:picLocks noChangeAspect="1"/>
          </p:cNvPicPr>
          <p:nvPr userDrawn="1">
            <a:videoFile r:link="rId2"/>
            <p:extLst>
              <p:ext uri="{DAA4B4D4-6D71-4841-9C94-3DE7FCFB9230}">
                <p14:media xmlns:p14="http://schemas.microsoft.com/office/powerpoint/2010/main" r:embed="rId1"/>
              </p:ext>
            </p:extLst>
          </p:nvPr>
        </p:nvPicPr>
        <p:blipFill rotWithShape="1">
          <a:blip r:embed="rId4">
            <a:lum bright="-10000" contrast="10000"/>
          </a:blip>
          <a:srcRect t="69492" b="17288"/>
          <a:stretch/>
        </p:blipFill>
        <p:spPr>
          <a:xfrm>
            <a:off x="3628" y="5943600"/>
            <a:ext cx="9140372" cy="805542"/>
          </a:xfrm>
          <a:prstGeom prst="rect">
            <a:avLst/>
          </a:prstGeom>
          <a:effectLst/>
        </p:spPr>
      </p:pic>
      <p:sp>
        <p:nvSpPr>
          <p:cNvPr id="2" name="Vertical Title 1"/>
          <p:cNvSpPr>
            <a:spLocks noGrp="1"/>
          </p:cNvSpPr>
          <p:nvPr>
            <p:ph type="title" orient="vert"/>
          </p:nvPr>
        </p:nvSpPr>
        <p:spPr>
          <a:xfrm>
            <a:off x="6846348" y="79956"/>
            <a:ext cx="2057400" cy="5851525"/>
          </a:xfrm>
        </p:spPr>
        <p:txBody>
          <a:bodyPr vert="eaVert"/>
          <a:lstStyle>
            <a:lvl1pPr algn="l">
              <a:defRPr>
                <a:solidFill>
                  <a:schemeClr val="tx1"/>
                </a:solidFill>
              </a:defRPr>
            </a:lvl1pPr>
          </a:lstStyle>
          <a:p>
            <a:r>
              <a:rPr lang="en-US" smtClean="0"/>
              <a:t>Click to edit Master title style</a:t>
            </a:r>
            <a:endParaRPr lang="en-US"/>
          </a:p>
        </p:txBody>
      </p:sp>
      <p:sp>
        <p:nvSpPr>
          <p:cNvPr id="3" name="Vertical Text Placeholder 2"/>
          <p:cNvSpPr>
            <a:spLocks noGrp="1"/>
          </p:cNvSpPr>
          <p:nvPr>
            <p:ph type="body" orient="vert" idx="1"/>
          </p:nvPr>
        </p:nvSpPr>
        <p:spPr>
          <a:xfrm>
            <a:off x="228600" y="79956"/>
            <a:ext cx="6465348"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56701E-279D-4010-B6E0-739AA257620B}" type="datetimeFigureOut">
              <a:rPr lang="en-US" smtClean="0"/>
              <a:t>7/8/2012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1139176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419"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8"/>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8"/>
                                        </p:tgtEl>
                                      </p:cBhvr>
                                    </p:cmd>
                                  </p:childTnLst>
                                </p:cTn>
                              </p:par>
                            </p:childTnLst>
                          </p:cTn>
                        </p:par>
                      </p:childTnLst>
                    </p:cTn>
                  </p:par>
                </p:childTnLst>
              </p:cTn>
              <p:nextCondLst>
                <p:cond evt="onClick" delay="0">
                  <p:tgtEl>
                    <p:spTgt spid="8"/>
                  </p:tgtEl>
                </p:cond>
              </p:nextCondLst>
            </p:seq>
            <p:video>
              <p:cMediaNode vol="80000">
                <p:cTn id="12" repeatCount="indefinite" fill="hold" display="0">
                  <p:stCondLst>
                    <p:cond delay="indefinite"/>
                  </p:stCondLst>
                </p:cTn>
                <p:tgtEl>
                  <p:spTgt spid="8"/>
                </p:tgtEl>
              </p:cMediaNode>
            </p:video>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28600" y="43926"/>
            <a:ext cx="8686800" cy="1143000"/>
          </a:xfrm>
        </p:spPr>
        <p:txBody>
          <a:bodyPr/>
          <a:lstStyle>
            <a:lvl1pPr>
              <a:defRPr b="1">
                <a:solidFill>
                  <a:schemeClr val="bg1"/>
                </a:solidFill>
                <a:effectLst>
                  <a:outerShdw blurRad="50800" dist="38100" dir="2700000" algn="tl" rotWithShape="0">
                    <a:prstClr val="black">
                      <a:alpha val="40000"/>
                    </a:prstClr>
                  </a:outerShdw>
                  <a:reflection blurRad="6350" stA="55000" endA="300" endPos="45500" dir="5400000" sy="-100000" algn="bl" rotWithShape="0"/>
                </a:effectLst>
              </a:defRPr>
            </a:lvl1pPr>
          </a:lstStyle>
          <a:p>
            <a:r>
              <a:rPr lang="en-US" smtClean="0"/>
              <a:t>Click to edit Master title style</a:t>
            </a:r>
            <a:endParaRPr lang="en-US"/>
          </a:p>
        </p:txBody>
      </p:sp>
      <p:sp>
        <p:nvSpPr>
          <p:cNvPr id="3" name="Content Placeholder 2"/>
          <p:cNvSpPr>
            <a:spLocks noGrp="1"/>
          </p:cNvSpPr>
          <p:nvPr>
            <p:ph idx="1"/>
          </p:nvPr>
        </p:nvSpPr>
        <p:spPr>
          <a:xfrm>
            <a:off x="228600" y="1380246"/>
            <a:ext cx="8686800"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56701E-279D-4010-B6E0-739AA257620B}" type="datetimeFigureOut">
              <a:rPr lang="en-US" smtClean="0"/>
              <a:t>7/8/2012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382579085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8" name="Underwater.wmv">
            <a:hlinkClick r:id="" action="ppaction://media"/>
          </p:cNvPr>
          <p:cNvPicPr>
            <a:picLocks noChangeAspect="1"/>
          </p:cNvPicPr>
          <p:nvPr userDrawn="1">
            <a:videoFile r:link="rId2"/>
            <p:extLst>
              <p:ext uri="{DAA4B4D4-6D71-4841-9C94-3DE7FCFB9230}">
                <p14:media xmlns:p14="http://schemas.microsoft.com/office/powerpoint/2010/main" r:embed="rId1"/>
              </p:ext>
            </p:extLst>
          </p:nvPr>
        </p:nvPicPr>
        <p:blipFill rotWithShape="1">
          <a:blip r:embed="rId4">
            <a:lum bright="-10000" contrast="10000"/>
          </a:blip>
          <a:srcRect t="33942" b="17288"/>
          <a:stretch/>
        </p:blipFill>
        <p:spPr>
          <a:xfrm>
            <a:off x="3628" y="0"/>
            <a:ext cx="9140372" cy="2971800"/>
          </a:xfrm>
          <a:prstGeom prst="rect">
            <a:avLst/>
          </a:prstGeom>
          <a:effectLst>
            <a:reflection blurRad="6350" stA="50000" endPos="95000" dist="101600" dir="5400000" sy="-100000" algn="bl" rotWithShape="0"/>
          </a:effectLst>
        </p:spPr>
      </p:pic>
      <p:sp>
        <p:nvSpPr>
          <p:cNvPr id="2" name="Title 1"/>
          <p:cNvSpPr>
            <a:spLocks noGrp="1"/>
          </p:cNvSpPr>
          <p:nvPr>
            <p:ph type="title"/>
          </p:nvPr>
        </p:nvSpPr>
        <p:spPr>
          <a:xfrm>
            <a:off x="228600" y="4624387"/>
            <a:ext cx="8686799" cy="1362075"/>
          </a:xfrm>
        </p:spPr>
        <p:txBody>
          <a:bodyPr anchor="t"/>
          <a:lstStyle>
            <a:lvl1pPr algn="l">
              <a:defRPr sz="4000" b="1" cap="all">
                <a:solidFill>
                  <a:schemeClr val="tx1"/>
                </a:solidFill>
                <a:effectLst>
                  <a:reflection blurRad="6350" stA="25000" endPos="45500" dir="5400000" sy="-100000" algn="bl" rotWithShape="0"/>
                </a:effectLst>
              </a:defRPr>
            </a:lvl1pPr>
          </a:lstStyle>
          <a:p>
            <a:r>
              <a:rPr lang="en-US" smtClean="0"/>
              <a:t>Click to edit Master title style</a:t>
            </a:r>
            <a:endParaRPr lang="en-US"/>
          </a:p>
        </p:txBody>
      </p:sp>
      <p:sp>
        <p:nvSpPr>
          <p:cNvPr id="3" name="Text Placeholder 2"/>
          <p:cNvSpPr>
            <a:spLocks noGrp="1"/>
          </p:cNvSpPr>
          <p:nvPr>
            <p:ph type="body" idx="1"/>
          </p:nvPr>
        </p:nvSpPr>
        <p:spPr>
          <a:xfrm>
            <a:off x="228600" y="3124200"/>
            <a:ext cx="8686799" cy="1500187"/>
          </a:xfrm>
        </p:spPr>
        <p:txBody>
          <a:bodyPr anchor="b"/>
          <a:lstStyle>
            <a:lvl1pPr marL="0" indent="0">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056701E-279D-4010-B6E0-739AA257620B}" type="datetimeFigureOut">
              <a:rPr lang="en-US" smtClean="0"/>
              <a:t>7/8/2012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1124215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419"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8"/>
                </p:tgtEl>
              </p:cMediaNode>
            </p:video>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28600" y="43926"/>
            <a:ext cx="8686800" cy="1143000"/>
          </a:xfrm>
        </p:spPr>
        <p:txBody>
          <a:bodyPr/>
          <a:lstStyle>
            <a:lvl1pPr>
              <a:defRPr b="1">
                <a:solidFill>
                  <a:schemeClr val="bg1"/>
                </a:solidFill>
                <a:effectLst>
                  <a:outerShdw blurRad="50800" dist="38100" dir="2700000" algn="tl" rotWithShape="0">
                    <a:prstClr val="black">
                      <a:alpha val="40000"/>
                    </a:prstClr>
                  </a:outerShdw>
                  <a:reflection blurRad="6350" stA="55000" endA="300" endPos="45500" dir="5400000" sy="-100000" algn="bl" rotWithShape="0"/>
                </a:effectLst>
              </a:defRPr>
            </a:lvl1pPr>
          </a:lstStyle>
          <a:p>
            <a:r>
              <a:rPr lang="en-US" smtClean="0"/>
              <a:t>Click to edit Master title style</a:t>
            </a:r>
            <a:endParaRPr lang="en-US"/>
          </a:p>
        </p:txBody>
      </p:sp>
      <p:sp>
        <p:nvSpPr>
          <p:cNvPr id="3" name="Content Placeholder 2"/>
          <p:cNvSpPr>
            <a:spLocks noGrp="1"/>
          </p:cNvSpPr>
          <p:nvPr>
            <p:ph sz="half" idx="1"/>
          </p:nvPr>
        </p:nvSpPr>
        <p:spPr>
          <a:xfrm>
            <a:off x="240254" y="1371600"/>
            <a:ext cx="4255546" cy="493776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71600"/>
            <a:ext cx="4267200" cy="493776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056701E-279D-4010-B6E0-739AA257620B}" type="datetimeFigureOut">
              <a:rPr lang="en-US" smtClean="0"/>
              <a:t>7/8/2012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115967565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28600" y="43926"/>
            <a:ext cx="8686800" cy="1143000"/>
          </a:xfrm>
        </p:spPr>
        <p:txBody>
          <a:bodyPr/>
          <a:lstStyle>
            <a:lvl1pPr>
              <a:defRPr b="1">
                <a:solidFill>
                  <a:schemeClr val="bg1"/>
                </a:solidFill>
                <a:effectLst>
                  <a:outerShdw blurRad="50800" dist="38100" dir="2700000" algn="tl" rotWithShape="0">
                    <a:prstClr val="black">
                      <a:alpha val="40000"/>
                    </a:prstClr>
                  </a:outerShdw>
                  <a:reflection blurRad="6350" stA="55000" endA="300" endPos="45500" dir="5400000" sy="-100000" algn="bl" rotWithShape="0"/>
                </a:effectLst>
              </a:defRPr>
            </a:lvl1pPr>
          </a:lstStyle>
          <a:p>
            <a:r>
              <a:rPr lang="en-US" smtClean="0"/>
              <a:t>Click to edit Master title style</a:t>
            </a:r>
            <a:endParaRPr lang="en-US"/>
          </a:p>
        </p:txBody>
      </p:sp>
      <p:sp>
        <p:nvSpPr>
          <p:cNvPr id="3" name="Text Placeholder 2"/>
          <p:cNvSpPr>
            <a:spLocks noGrp="1"/>
          </p:cNvSpPr>
          <p:nvPr>
            <p:ph type="body" idx="1"/>
          </p:nvPr>
        </p:nvSpPr>
        <p:spPr>
          <a:xfrm>
            <a:off x="228600" y="1374960"/>
            <a:ext cx="42687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28600" y="2014722"/>
            <a:ext cx="4268788" cy="42976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374960"/>
            <a:ext cx="42703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014722"/>
            <a:ext cx="4270375" cy="42976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056701E-279D-4010-B6E0-739AA257620B}" type="datetimeFigureOut">
              <a:rPr lang="en-US" smtClean="0"/>
              <a:t>7/8/2012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345834447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28600" y="43926"/>
            <a:ext cx="8686800" cy="1143000"/>
          </a:xfrm>
        </p:spPr>
        <p:txBody>
          <a:bodyPr/>
          <a:lstStyle>
            <a:lvl1pPr>
              <a:defRPr b="1">
                <a:solidFill>
                  <a:schemeClr val="bg1"/>
                </a:solidFill>
                <a:effectLst>
                  <a:outerShdw blurRad="50800" dist="38100" dir="2700000" algn="tl" rotWithShape="0">
                    <a:prstClr val="black">
                      <a:alpha val="40000"/>
                    </a:prstClr>
                  </a:outerShdw>
                  <a:reflection blurRad="6350" stA="55000" endA="300" endPos="45500" dir="5400000" sy="-100000" algn="bl" rotWithShape="0"/>
                </a:effectLst>
              </a:defRPr>
            </a:lvl1p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056701E-279D-4010-B6E0-739AA257620B}" type="datetimeFigureOut">
              <a:rPr lang="en-US" smtClean="0"/>
              <a:t>7/8/2012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308062502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6" name="Underwater.wmv">
            <a:hlinkClick r:id="" action="ppaction://media"/>
          </p:cNvPr>
          <p:cNvPicPr>
            <a:picLocks noChangeAspect="1"/>
          </p:cNvPicPr>
          <p:nvPr userDrawn="1">
            <a:videoFile r:link="rId2"/>
            <p:extLst>
              <p:ext uri="{DAA4B4D4-6D71-4841-9C94-3DE7FCFB9230}">
                <p14:media xmlns:p14="http://schemas.microsoft.com/office/powerpoint/2010/main" r:embed="rId1"/>
              </p:ext>
            </p:extLst>
          </p:nvPr>
        </p:nvPicPr>
        <p:blipFill rotWithShape="1">
          <a:blip r:embed="rId4">
            <a:lum bright="-10000" contrast="10000"/>
          </a:blip>
          <a:srcRect t="69492" b="17288"/>
          <a:stretch/>
        </p:blipFill>
        <p:spPr>
          <a:xfrm>
            <a:off x="3628" y="5943600"/>
            <a:ext cx="9140372" cy="805542"/>
          </a:xfrm>
          <a:prstGeom prst="rect">
            <a:avLst/>
          </a:prstGeom>
          <a:effectLst/>
        </p:spPr>
      </p:pic>
      <p:sp>
        <p:nvSpPr>
          <p:cNvPr id="2" name="Date Placeholder 1"/>
          <p:cNvSpPr>
            <a:spLocks noGrp="1"/>
          </p:cNvSpPr>
          <p:nvPr>
            <p:ph type="dt" sz="half" idx="10"/>
          </p:nvPr>
        </p:nvSpPr>
        <p:spPr/>
        <p:txBody>
          <a:bodyPr/>
          <a:lstStyle/>
          <a:p>
            <a:fld id="{2056701E-279D-4010-B6E0-739AA257620B}" type="datetimeFigureOut">
              <a:rPr lang="en-US" smtClean="0"/>
              <a:t>7/8/2012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2039965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419"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repeatCount="indefinite" fill="hold" display="0">
                  <p:stCondLst>
                    <p:cond delay="indefinite"/>
                  </p:stCondLst>
                </p:cTn>
                <p:tgtEl>
                  <p:spTgt spid="6"/>
                </p:tgtEl>
              </p:cMediaNode>
            </p:video>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10" name="Underwater.wmv">
            <a:hlinkClick r:id="" action="ppaction://media"/>
          </p:cNvPr>
          <p:cNvPicPr>
            <a:picLocks noChangeAspect="1"/>
          </p:cNvPicPr>
          <p:nvPr userDrawn="1">
            <a:videoFile r:link="rId2"/>
            <p:extLst>
              <p:ext uri="{DAA4B4D4-6D71-4841-9C94-3DE7FCFB9230}">
                <p14:media xmlns:p14="http://schemas.microsoft.com/office/powerpoint/2010/main" r:embed="rId1"/>
              </p:ext>
            </p:extLst>
          </p:nvPr>
        </p:nvPicPr>
        <p:blipFill rotWithShape="1">
          <a:blip r:embed="rId4">
            <a:lum bright="-10000" contrast="10000"/>
          </a:blip>
          <a:srcRect t="69492" b="17288"/>
          <a:stretch/>
        </p:blipFill>
        <p:spPr>
          <a:xfrm>
            <a:off x="3628" y="5943600"/>
            <a:ext cx="9140372" cy="805542"/>
          </a:xfrm>
          <a:prstGeom prst="rect">
            <a:avLst/>
          </a:prstGeom>
          <a:effectLst/>
        </p:spPr>
      </p:pic>
      <p:sp>
        <p:nvSpPr>
          <p:cNvPr id="2" name="Title 1"/>
          <p:cNvSpPr>
            <a:spLocks noGrp="1"/>
          </p:cNvSpPr>
          <p:nvPr>
            <p:ph type="title"/>
          </p:nvPr>
        </p:nvSpPr>
        <p:spPr>
          <a:xfrm>
            <a:off x="228600" y="54684"/>
            <a:ext cx="3236913" cy="1162050"/>
          </a:xfrm>
        </p:spPr>
        <p:txBody>
          <a:bodyPr anchor="b"/>
          <a:lstStyle>
            <a:lvl1pPr algn="l">
              <a:defRPr sz="2000" b="1">
                <a:solidFill>
                  <a:schemeClr val="tx1"/>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575050" y="54684"/>
            <a:ext cx="53403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228600" y="1216734"/>
            <a:ext cx="32369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56701E-279D-4010-B6E0-739AA257620B}" type="datetimeFigureOut">
              <a:rPr lang="en-US" smtClean="0"/>
              <a:t>7/8/2012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3264676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419"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0"/>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0"/>
                                        </p:tgtEl>
                                      </p:cBhvr>
                                    </p:cmd>
                                  </p:childTnLst>
                                </p:cTn>
                              </p:par>
                            </p:childTnLst>
                          </p:cTn>
                        </p:par>
                      </p:childTnLst>
                    </p:cTn>
                  </p:par>
                </p:childTnLst>
              </p:cTn>
              <p:nextCondLst>
                <p:cond evt="onClick" delay="0">
                  <p:tgtEl>
                    <p:spTgt spid="10"/>
                  </p:tgtEl>
                </p:cond>
              </p:nextCondLst>
            </p:seq>
            <p:video>
              <p:cMediaNode vol="80000">
                <p:cTn id="12" repeatCount="indefinite" fill="hold" display="0">
                  <p:stCondLst>
                    <p:cond delay="indefinite"/>
                  </p:stCondLst>
                </p:cTn>
                <p:tgtEl>
                  <p:spTgt spid="10"/>
                </p:tgtEl>
              </p:cMediaNode>
            </p:video>
          </p:childTnLst>
        </p:cTn>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9" name="Underwater.wmv">
            <a:hlinkClick r:id="" action="ppaction://media"/>
          </p:cNvPr>
          <p:cNvPicPr>
            <a:picLocks noChangeAspect="1"/>
          </p:cNvPicPr>
          <p:nvPr userDrawn="1">
            <a:videoFile r:link="rId2"/>
            <p:extLst>
              <p:ext uri="{DAA4B4D4-6D71-4841-9C94-3DE7FCFB9230}">
                <p14:media xmlns:p14="http://schemas.microsoft.com/office/powerpoint/2010/main" r:embed="rId1"/>
              </p:ext>
            </p:extLst>
          </p:nvPr>
        </p:nvPicPr>
        <p:blipFill rotWithShape="1">
          <a:blip r:embed="rId4">
            <a:lum bright="-10000" contrast="10000"/>
          </a:blip>
          <a:srcRect t="69492" b="17288"/>
          <a:stretch/>
        </p:blipFill>
        <p:spPr>
          <a:xfrm>
            <a:off x="3628" y="5943600"/>
            <a:ext cx="9140372" cy="805542"/>
          </a:xfrm>
          <a:prstGeom prst="rect">
            <a:avLst/>
          </a:prstGeom>
          <a:effectLst/>
        </p:spPr>
      </p:pic>
      <p:sp>
        <p:nvSpPr>
          <p:cNvPr id="2" name="Title 1"/>
          <p:cNvSpPr>
            <a:spLocks noGrp="1"/>
          </p:cNvSpPr>
          <p:nvPr>
            <p:ph type="title"/>
          </p:nvPr>
        </p:nvSpPr>
        <p:spPr>
          <a:xfrm>
            <a:off x="1792288" y="4416425"/>
            <a:ext cx="5486400" cy="566738"/>
          </a:xfrm>
        </p:spPr>
        <p:txBody>
          <a:bodyPr anchor="b"/>
          <a:lstStyle>
            <a:lvl1pPr algn="l">
              <a:defRPr sz="2000" b="1">
                <a:solidFill>
                  <a:schemeClr val="tx1"/>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1792288" y="228600"/>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4983163"/>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56701E-279D-4010-B6E0-739AA257620B}" type="datetimeFigureOut">
              <a:rPr lang="en-US" smtClean="0"/>
              <a:t>7/8/2012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BB2CEA-3D82-4BDD-9400-F0522953981D}" type="slidenum">
              <a:rPr lang="en-US" smtClean="0"/>
              <a:t>‹#›</a:t>
            </a:fld>
            <a:endParaRPr lang="en-US"/>
          </a:p>
        </p:txBody>
      </p:sp>
    </p:spTree>
    <p:extLst>
      <p:ext uri="{BB962C8B-B14F-4D97-AF65-F5344CB8AC3E}">
        <p14:creationId xmlns:p14="http://schemas.microsoft.com/office/powerpoint/2010/main" val="2284176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419"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9"/>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9"/>
                                        </p:tgtEl>
                                      </p:cBhvr>
                                    </p:cmd>
                                  </p:childTnLst>
                                </p:cTn>
                              </p:par>
                            </p:childTnLst>
                          </p:cTn>
                        </p:par>
                      </p:childTnLst>
                    </p:cTn>
                  </p:par>
                </p:childTnLst>
              </p:cTn>
              <p:nextCondLst>
                <p:cond evt="onClick" delay="0">
                  <p:tgtEl>
                    <p:spTgt spid="9"/>
                  </p:tgtEl>
                </p:cond>
              </p:nextCondLst>
            </p:seq>
            <p:video>
              <p:cMediaNode vol="80000">
                <p:cTn id="12" repeatCount="indefinite" fill="hold" display="0">
                  <p:stCondLst>
                    <p:cond delay="indefinite"/>
                  </p:stCondLst>
                </p:cTn>
                <p:tgtEl>
                  <p:spTgt spid="9"/>
                </p:tgtEl>
              </p:cMediaNode>
            </p:video>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microsoft.com/office/2007/relationships/media" Target="../media/media1.wm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video" Target="../media/media1.wm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Underwater.wmv">
            <a:hlinkClick r:id="" action="ppaction://media"/>
          </p:cNvPr>
          <p:cNvPicPr>
            <a:picLocks noChangeAspect="1"/>
          </p:cNvPicPr>
          <p:nvPr>
            <a:videoFile r:link="rId14"/>
            <p:extLst>
              <p:ext uri="{DAA4B4D4-6D71-4841-9C94-3DE7FCFB9230}">
                <p14:media xmlns:p14="http://schemas.microsoft.com/office/powerpoint/2010/main" r:embed="rId13"/>
              </p:ext>
            </p:extLst>
          </p:nvPr>
        </p:nvPicPr>
        <p:blipFill rotWithShape="1">
          <a:blip r:embed="rId15">
            <a:lum bright="-10000" contrast="10000"/>
          </a:blip>
          <a:srcRect t="62763" b="17288"/>
          <a:stretch/>
        </p:blipFill>
        <p:spPr>
          <a:xfrm>
            <a:off x="3628" y="0"/>
            <a:ext cx="9140372" cy="1215573"/>
          </a:xfrm>
          <a:prstGeom prst="rect">
            <a:avLst/>
          </a:prstGeom>
          <a:effectLst>
            <a:reflection blurRad="6350" stA="25000" endPos="95000" dist="101600" dir="5400000" sy="-100000" algn="bl" rotWithShape="0"/>
          </a:effectLst>
        </p:spPr>
      </p:pic>
      <p:sp>
        <p:nvSpPr>
          <p:cNvPr id="2" name="Title Placeholder 1"/>
          <p:cNvSpPr>
            <a:spLocks noGrp="1"/>
          </p:cNvSpPr>
          <p:nvPr>
            <p:ph type="title"/>
          </p:nvPr>
        </p:nvSpPr>
        <p:spPr>
          <a:xfrm>
            <a:off x="228600" y="47172"/>
            <a:ext cx="8686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228600" y="1369998"/>
            <a:ext cx="8686800" cy="493776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2286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56701E-279D-4010-B6E0-739AA257620B}" type="datetimeFigureOut">
              <a:rPr lang="en-US" smtClean="0"/>
              <a:t>7/8/2012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7818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BB2CEA-3D82-4BDD-9400-F0522953981D}" type="slidenum">
              <a:rPr lang="en-US" smtClean="0"/>
              <a:t>‹#›</a:t>
            </a:fld>
            <a:endParaRPr lang="en-US"/>
          </a:p>
        </p:txBody>
      </p:sp>
    </p:spTree>
    <p:extLst>
      <p:ext uri="{BB962C8B-B14F-4D97-AF65-F5344CB8AC3E}">
        <p14:creationId xmlns:p14="http://schemas.microsoft.com/office/powerpoint/2010/main" val="7688842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419"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9"/>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9"/>
                                        </p:tgtEl>
                                      </p:cBhvr>
                                    </p:cmd>
                                  </p:childTnLst>
                                </p:cTn>
                              </p:par>
                            </p:childTnLst>
                          </p:cTn>
                        </p:par>
                      </p:childTnLst>
                    </p:cTn>
                  </p:par>
                </p:childTnLst>
              </p:cTn>
              <p:nextCondLst>
                <p:cond evt="onClick" delay="0">
                  <p:tgtEl>
                    <p:spTgt spid="9"/>
                  </p:tgtEl>
                </p:cond>
              </p:nextCondLst>
            </p:seq>
            <p:video>
              <p:cMediaNode vol="80000">
                <p:cTn id="12" repeatCount="indefinite" fill="hold" display="0">
                  <p:stCondLst>
                    <p:cond delay="indefinite"/>
                  </p:stCondLst>
                </p:cTn>
                <p:tgtEl>
                  <p:spTgt spid="9"/>
                </p:tgtEl>
              </p:cMediaNode>
            </p:video>
          </p:childTnLst>
        </p:cTn>
      </p:par>
    </p:tnLst>
  </p:timing>
  <p:txStyles>
    <p:titleStyle>
      <a:lvl1pPr algn="ctr" defTabSz="914400" rtl="0" eaLnBrk="1" latinLnBrk="0" hangingPunct="1">
        <a:spcBef>
          <a:spcPct val="0"/>
        </a:spcBef>
        <a:buNone/>
        <a:defRPr sz="4400" b="1" kern="1200">
          <a:solidFill>
            <a:schemeClr val="bg1"/>
          </a:solidFill>
          <a:effectLst>
            <a:outerShdw blurRad="50800" dist="38100" dir="2700000" algn="tl" rotWithShape="0">
              <a:prstClr val="black">
                <a:alpha val="40000"/>
              </a:prstClr>
            </a:outerShdw>
            <a:reflection blurRad="6350" stA="55000" endA="300" endPos="45500" dir="5400000" sy="-100000" algn="bl" rotWithShape="0"/>
          </a:effectLst>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Marsh Creek Site 4</a:t>
            </a:r>
            <a:endParaRPr lang="en-US" dirty="0"/>
          </a:p>
        </p:txBody>
      </p:sp>
      <p:sp>
        <p:nvSpPr>
          <p:cNvPr id="5" name="Content Placeholder 4"/>
          <p:cNvSpPr>
            <a:spLocks noGrp="1"/>
          </p:cNvSpPr>
          <p:nvPr>
            <p:ph idx="1"/>
          </p:nvPr>
        </p:nvSpPr>
        <p:spPr>
          <a:xfrm>
            <a:off x="228600" y="1380246"/>
            <a:ext cx="8686800" cy="5325354"/>
          </a:xfrm>
        </p:spPr>
        <p:txBody>
          <a:bodyPr>
            <a:normAutofit/>
          </a:bodyPr>
          <a:lstStyle/>
          <a:p>
            <a:endParaRPr lang="en-US" dirty="0" smtClean="0"/>
          </a:p>
          <a:p>
            <a:endParaRPr lang="en-US" dirty="0"/>
          </a:p>
          <a:p>
            <a:endParaRPr lang="en-US" dirty="0" smtClean="0"/>
          </a:p>
          <a:p>
            <a:pPr marL="0" indent="0">
              <a:buNone/>
            </a:pPr>
            <a:endParaRPr lang="en-US" dirty="0"/>
          </a:p>
          <a:p>
            <a:endParaRPr lang="en-US" dirty="0" smtClean="0"/>
          </a:p>
          <a:p>
            <a:endParaRPr lang="en-US" dirty="0"/>
          </a:p>
          <a:p>
            <a:endParaRPr lang="en-US" dirty="0" smtClean="0"/>
          </a:p>
          <a:p>
            <a:endParaRPr lang="en-US" dirty="0"/>
          </a:p>
          <a:p>
            <a:pPr marL="0" indent="0">
              <a:buNone/>
            </a:pPr>
            <a:r>
              <a:rPr lang="en-US" sz="2400" dirty="0" smtClean="0"/>
              <a:t>     Sean </a:t>
            </a:r>
            <a:r>
              <a:rPr lang="en-US" sz="2400" dirty="0" err="1" smtClean="0"/>
              <a:t>Bagby</a:t>
            </a:r>
            <a:r>
              <a:rPr lang="en-US" sz="2400" dirty="0" smtClean="0"/>
              <a:t>, Jessica Wilson, </a:t>
            </a:r>
            <a:r>
              <a:rPr lang="en-US" sz="2400" dirty="0" err="1" smtClean="0"/>
              <a:t>Marcin</a:t>
            </a:r>
            <a:r>
              <a:rPr lang="en-US" sz="2400" dirty="0" smtClean="0"/>
              <a:t> </a:t>
            </a:r>
            <a:r>
              <a:rPr lang="en-US" sz="2400" dirty="0" err="1" smtClean="0"/>
              <a:t>Misztack</a:t>
            </a:r>
            <a:r>
              <a:rPr lang="en-US" sz="2400" dirty="0" smtClean="0"/>
              <a:t>, Alex Witherspoon </a:t>
            </a:r>
            <a:endParaRPr lang="en-US" sz="2400"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9422" y="1604963"/>
            <a:ext cx="6061978" cy="4131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3352800" y="3352800"/>
            <a:ext cx="1007611" cy="8382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7009638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Marsh Creek Site 4</a:t>
            </a:r>
            <a:endParaRPr lang="en-US" dirty="0"/>
          </a:p>
        </p:txBody>
      </p:sp>
      <p:sp>
        <p:nvSpPr>
          <p:cNvPr id="3" name="Content Placeholder 2"/>
          <p:cNvSpPr>
            <a:spLocks noGrp="1"/>
          </p:cNvSpPr>
          <p:nvPr>
            <p:ph idx="1"/>
          </p:nvPr>
        </p:nvSpPr>
        <p:spPr/>
        <p:txBody>
          <a:bodyPr/>
          <a:lstStyle/>
          <a:p>
            <a:r>
              <a:rPr lang="en-US" dirty="0" smtClean="0"/>
              <a:t>Suggestions</a:t>
            </a:r>
          </a:p>
          <a:p>
            <a:pPr lvl="1"/>
            <a:r>
              <a:rPr lang="en-US" dirty="0" smtClean="0"/>
              <a:t>From upstream POV, the left bank is in serious need of restoration. Rip rap combined with vegetation could be used to lessen the impact that large flows have on this area. </a:t>
            </a:r>
            <a:endParaRPr lang="en-US" dirty="0"/>
          </a:p>
        </p:txBody>
      </p:sp>
    </p:spTree>
    <p:extLst>
      <p:ext uri="{BB962C8B-B14F-4D97-AF65-F5344CB8AC3E}">
        <p14:creationId xmlns:p14="http://schemas.microsoft.com/office/powerpoint/2010/main" val="21565521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Marsh Creek Site 4</a:t>
            </a:r>
          </a:p>
        </p:txBody>
      </p:sp>
      <p:sp>
        <p:nvSpPr>
          <p:cNvPr id="3" name="Content Placeholder 2"/>
          <p:cNvSpPr>
            <a:spLocks noGrp="1"/>
          </p:cNvSpPr>
          <p:nvPr>
            <p:ph idx="1"/>
          </p:nvPr>
        </p:nvSpPr>
        <p:spPr/>
        <p:txBody>
          <a:bodyPr>
            <a:normAutofit/>
          </a:bodyPr>
          <a:lstStyle/>
          <a:p>
            <a:r>
              <a:rPr lang="en-US" sz="2400" dirty="0" smtClean="0"/>
              <a:t>345 Sunnybrook Ln Sandy Springs</a:t>
            </a:r>
          </a:p>
          <a:p>
            <a:pPr marL="0" indent="0">
              <a:buNone/>
            </a:pPr>
            <a:r>
              <a:rPr lang="en-US" sz="2400" dirty="0" smtClean="0"/>
              <a:t>Georgia</a:t>
            </a:r>
          </a:p>
          <a:p>
            <a:r>
              <a:rPr lang="en-US" sz="2400" dirty="0" smtClean="0"/>
              <a:t>Light residential with medium </a:t>
            </a:r>
          </a:p>
          <a:p>
            <a:pPr marL="0" indent="0">
              <a:buNone/>
            </a:pPr>
            <a:r>
              <a:rPr lang="en-US" sz="2400" dirty="0" smtClean="0"/>
              <a:t>residential and commercial adjacent</a:t>
            </a:r>
          </a:p>
          <a:p>
            <a:pPr marL="0" indent="0">
              <a:buNone/>
            </a:pPr>
            <a:r>
              <a:rPr lang="en-US" sz="2400" dirty="0" smtClean="0"/>
              <a:t>to the property</a:t>
            </a:r>
          </a:p>
          <a:p>
            <a:r>
              <a:rPr lang="en-US" sz="2400" dirty="0" smtClean="0"/>
              <a:t>No immediate impervious surface</a:t>
            </a:r>
          </a:p>
          <a:p>
            <a:pPr marL="0" indent="0">
              <a:buNone/>
            </a:pPr>
            <a:r>
              <a:rPr lang="en-US" sz="2400" dirty="0" smtClean="0"/>
              <a:t>encroaching the property </a:t>
            </a:r>
            <a:endParaRPr lang="en-US" sz="2400"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1371600"/>
            <a:ext cx="4048125" cy="3295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893699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Marsh Creek Site 4</a:t>
            </a:r>
            <a:endParaRPr lang="en-US" dirty="0"/>
          </a:p>
        </p:txBody>
      </p:sp>
      <p:sp>
        <p:nvSpPr>
          <p:cNvPr id="3" name="Content Placeholder 2"/>
          <p:cNvSpPr>
            <a:spLocks noGrp="1"/>
          </p:cNvSpPr>
          <p:nvPr>
            <p:ph idx="1"/>
          </p:nvPr>
        </p:nvSpPr>
        <p:spPr/>
        <p:txBody>
          <a:bodyPr>
            <a:normAutofit/>
          </a:bodyPr>
          <a:lstStyle/>
          <a:p>
            <a:r>
              <a:rPr lang="en-US" sz="2400" dirty="0" smtClean="0"/>
              <a:t>Concrete retainer</a:t>
            </a:r>
          </a:p>
          <a:p>
            <a:pPr marL="0" indent="0">
              <a:buNone/>
            </a:pPr>
            <a:r>
              <a:rPr lang="en-US" sz="2400" dirty="0" smtClean="0"/>
              <a:t>wall creating a </a:t>
            </a:r>
          </a:p>
          <a:p>
            <a:pPr marL="0" indent="0">
              <a:buNone/>
            </a:pPr>
            <a:r>
              <a:rPr lang="en-US" sz="2400" dirty="0" smtClean="0"/>
              <a:t>channeling effect that </a:t>
            </a:r>
          </a:p>
          <a:p>
            <a:pPr marL="0" indent="0">
              <a:buNone/>
            </a:pPr>
            <a:r>
              <a:rPr lang="en-US" sz="2400" dirty="0" smtClean="0"/>
              <a:t>is contributing to </a:t>
            </a:r>
          </a:p>
          <a:p>
            <a:pPr marL="0" indent="0">
              <a:buNone/>
            </a:pPr>
            <a:r>
              <a:rPr lang="en-US" sz="2400" dirty="0" smtClean="0"/>
              <a:t>undercutting of the </a:t>
            </a:r>
          </a:p>
          <a:p>
            <a:pPr marL="0" indent="0">
              <a:buNone/>
            </a:pPr>
            <a:r>
              <a:rPr lang="en-US" sz="2400" dirty="0" smtClean="0"/>
              <a:t>bank on the left side </a:t>
            </a:r>
          </a:p>
          <a:p>
            <a:pPr marL="0" indent="0">
              <a:buNone/>
            </a:pPr>
            <a:r>
              <a:rPr lang="en-US" sz="2400" dirty="0" smtClean="0"/>
              <a:t>of the creek </a:t>
            </a:r>
          </a:p>
          <a:p>
            <a:r>
              <a:rPr lang="en-US" sz="2400" dirty="0" smtClean="0"/>
              <a:t>Bank erosion poses </a:t>
            </a:r>
          </a:p>
          <a:p>
            <a:pPr marL="0" indent="0">
              <a:buNone/>
            </a:pPr>
            <a:r>
              <a:rPr lang="en-US" sz="2400" dirty="0" smtClean="0"/>
              <a:t>a threat to drainage </a:t>
            </a:r>
          </a:p>
          <a:p>
            <a:pPr marL="0" indent="0">
              <a:buNone/>
            </a:pPr>
            <a:r>
              <a:rPr lang="en-US" sz="2400" dirty="0" smtClean="0"/>
              <a:t>structures, sewer pipes, trees, and most importantly stream ecology</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4200" y="1371600"/>
            <a:ext cx="5829300" cy="3876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7924800" y="2209800"/>
            <a:ext cx="1028700" cy="16764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6477000" y="2895600"/>
            <a:ext cx="1600200" cy="5334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808923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Marsh Creek Site 4</a:t>
            </a:r>
            <a:endParaRPr lang="en-US" dirty="0"/>
          </a:p>
        </p:txBody>
      </p:sp>
      <p:sp>
        <p:nvSpPr>
          <p:cNvPr id="3" name="Content Placeholder 2"/>
          <p:cNvSpPr>
            <a:spLocks noGrp="1"/>
          </p:cNvSpPr>
          <p:nvPr>
            <p:ph idx="1"/>
          </p:nvPr>
        </p:nvSpPr>
        <p:spPr/>
        <p:txBody>
          <a:bodyPr>
            <a:normAutofit/>
          </a:bodyPr>
          <a:lstStyle/>
          <a:p>
            <a:r>
              <a:rPr lang="en-US" sz="2400" dirty="0" smtClean="0"/>
              <a:t>The result is several </a:t>
            </a:r>
          </a:p>
          <a:p>
            <a:pPr marL="0" indent="0">
              <a:buNone/>
            </a:pPr>
            <a:r>
              <a:rPr lang="en-US" sz="2400" dirty="0" smtClean="0"/>
              <a:t>dredge spoils that have </a:t>
            </a:r>
          </a:p>
          <a:p>
            <a:pPr marL="0" indent="0">
              <a:buNone/>
            </a:pPr>
            <a:r>
              <a:rPr lang="en-US" sz="2400" dirty="0" smtClean="0"/>
              <a:t>formed on the left bank </a:t>
            </a:r>
          </a:p>
          <a:p>
            <a:pPr marL="0" indent="0">
              <a:buNone/>
            </a:pPr>
            <a:r>
              <a:rPr lang="en-US" sz="2400" dirty="0" smtClean="0"/>
              <a:t>exposing tree roots and </a:t>
            </a:r>
          </a:p>
          <a:p>
            <a:pPr marL="0" indent="0">
              <a:buNone/>
            </a:pPr>
            <a:r>
              <a:rPr lang="en-US" sz="2400" dirty="0"/>
              <a:t>d</a:t>
            </a:r>
            <a:r>
              <a:rPr lang="en-US" sz="2400" dirty="0" smtClean="0"/>
              <a:t>isconnecting a headwall</a:t>
            </a:r>
          </a:p>
          <a:p>
            <a:r>
              <a:rPr lang="en-US" sz="2400" dirty="0" smtClean="0"/>
              <a:t>Further erosion could</a:t>
            </a:r>
          </a:p>
          <a:p>
            <a:pPr marL="0" indent="0">
              <a:buNone/>
            </a:pPr>
            <a:r>
              <a:rPr lang="en-US" sz="2400" dirty="0" smtClean="0"/>
              <a:t>cause the sewer pipe to </a:t>
            </a:r>
          </a:p>
          <a:p>
            <a:pPr marL="0" indent="0">
              <a:buNone/>
            </a:pPr>
            <a:r>
              <a:rPr lang="en-US" sz="2400" dirty="0" smtClean="0"/>
              <a:t>break, reduction of trees,</a:t>
            </a:r>
          </a:p>
          <a:p>
            <a:pPr marL="0" indent="0">
              <a:buNone/>
            </a:pPr>
            <a:r>
              <a:rPr lang="en-US" sz="2400" dirty="0" smtClean="0"/>
              <a:t>sedimentation down-</a:t>
            </a:r>
          </a:p>
          <a:p>
            <a:pPr marL="0" indent="0">
              <a:buNone/>
            </a:pPr>
            <a:r>
              <a:rPr lang="en-US" sz="2400" dirty="0" smtClean="0"/>
              <a:t>stream, and an overall </a:t>
            </a:r>
          </a:p>
          <a:p>
            <a:pPr marL="0" indent="0">
              <a:buNone/>
            </a:pPr>
            <a:r>
              <a:rPr lang="en-US" sz="2400" dirty="0"/>
              <a:t>d</a:t>
            </a:r>
            <a:r>
              <a:rPr lang="en-US" sz="2400" dirty="0" smtClean="0"/>
              <a:t>egradation of the stream ecology</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9000" y="1376363"/>
            <a:ext cx="5476875" cy="410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460608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Marsh Creek Site 4</a:t>
            </a:r>
            <a:endParaRPr lang="en-US" dirty="0"/>
          </a:p>
        </p:txBody>
      </p:sp>
      <p:sp>
        <p:nvSpPr>
          <p:cNvPr id="3" name="Content Placeholder 2"/>
          <p:cNvSpPr>
            <a:spLocks noGrp="1"/>
          </p:cNvSpPr>
          <p:nvPr>
            <p:ph idx="1"/>
          </p:nvPr>
        </p:nvSpPr>
        <p:spPr/>
        <p:txBody>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pPr marL="0" indent="0">
              <a:buNone/>
            </a:pPr>
            <a:r>
              <a:rPr lang="en-US" dirty="0" smtClean="0"/>
              <a:t>Further proof of bank erosion from measurements</a:t>
            </a:r>
            <a:endParaRPr lang="en-US"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676400"/>
            <a:ext cx="6221664" cy="3743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356039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Marsh Creek Site 4</a:t>
            </a:r>
            <a:endParaRPr lang="en-US" dirty="0"/>
          </a:p>
        </p:txBody>
      </p:sp>
      <p:sp>
        <p:nvSpPr>
          <p:cNvPr id="3" name="Content Placeholder 2"/>
          <p:cNvSpPr>
            <a:spLocks noGrp="1"/>
          </p:cNvSpPr>
          <p:nvPr>
            <p:ph idx="1"/>
          </p:nvPr>
        </p:nvSpPr>
        <p:spPr/>
        <p:txBody>
          <a:bodyPr>
            <a:normAutofit/>
          </a:bodyPr>
          <a:lstStyle/>
          <a:p>
            <a:r>
              <a:rPr lang="en-US" sz="2400" dirty="0" smtClean="0"/>
              <a:t>Erosion further down</a:t>
            </a:r>
          </a:p>
          <a:p>
            <a:pPr marL="0" indent="0">
              <a:buNone/>
            </a:pPr>
            <a:r>
              <a:rPr lang="en-US" sz="2400" dirty="0" smtClean="0"/>
              <a:t>Stream is not as severe</a:t>
            </a:r>
          </a:p>
          <a:p>
            <a:r>
              <a:rPr lang="en-US" sz="2400" dirty="0" smtClean="0"/>
              <a:t>All water samples </a:t>
            </a:r>
          </a:p>
          <a:p>
            <a:pPr marL="0" indent="0">
              <a:buNone/>
            </a:pPr>
            <a:r>
              <a:rPr lang="en-US" sz="2400" dirty="0" smtClean="0"/>
              <a:t>were taken at the </a:t>
            </a:r>
          </a:p>
          <a:p>
            <a:pPr marL="0" indent="0">
              <a:buNone/>
            </a:pPr>
            <a:r>
              <a:rPr lang="en-US" sz="2400" dirty="0"/>
              <a:t>f</a:t>
            </a:r>
            <a:r>
              <a:rPr lang="en-US" sz="2400" dirty="0" smtClean="0"/>
              <a:t>urthest downstream </a:t>
            </a:r>
          </a:p>
          <a:p>
            <a:pPr marL="0" indent="0">
              <a:buNone/>
            </a:pPr>
            <a:r>
              <a:rPr lang="en-US" sz="2400" dirty="0" smtClean="0"/>
              <a:t>portion of the stream </a:t>
            </a:r>
          </a:p>
          <a:p>
            <a:pPr marL="0" indent="0">
              <a:buNone/>
            </a:pPr>
            <a:r>
              <a:rPr lang="en-US" sz="2400" dirty="0" smtClean="0"/>
              <a:t>reach</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45543" y="1371600"/>
            <a:ext cx="5619750" cy="428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881546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Marsh Creek Site 4</a:t>
            </a:r>
            <a:endParaRPr lang="en-US" dirty="0"/>
          </a:p>
        </p:txBody>
      </p:sp>
      <p:sp>
        <p:nvSpPr>
          <p:cNvPr id="3" name="Content Placeholder 2"/>
          <p:cNvSpPr>
            <a:spLocks noGrp="1"/>
          </p:cNvSpPr>
          <p:nvPr>
            <p:ph idx="1"/>
          </p:nvPr>
        </p:nvSpPr>
        <p:spPr/>
        <p:txBody>
          <a:bodyPr>
            <a:normAutofit/>
          </a:bodyPr>
          <a:lstStyle/>
          <a:p>
            <a:r>
              <a:rPr lang="en-US" sz="2400" dirty="0" smtClean="0"/>
              <a:t>All samples were </a:t>
            </a:r>
          </a:p>
          <a:p>
            <a:pPr marL="0" indent="0">
              <a:buNone/>
            </a:pPr>
            <a:r>
              <a:rPr lang="en-US" sz="2400" dirty="0" smtClean="0"/>
              <a:t>taken just downstream</a:t>
            </a:r>
          </a:p>
          <a:p>
            <a:pPr marL="0" indent="0">
              <a:buNone/>
            </a:pPr>
            <a:r>
              <a:rPr lang="en-US" sz="2400" dirty="0" smtClean="0"/>
              <a:t>of this 48” </a:t>
            </a:r>
            <a:r>
              <a:rPr lang="en-US" sz="2400" dirty="0" err="1" smtClean="0"/>
              <a:t>cmp</a:t>
            </a:r>
            <a:r>
              <a:rPr lang="en-US" sz="2400" dirty="0" smtClean="0"/>
              <a:t> to </a:t>
            </a:r>
          </a:p>
          <a:p>
            <a:pPr marL="0" indent="0">
              <a:buNone/>
            </a:pPr>
            <a:r>
              <a:rPr lang="en-US" sz="2400" dirty="0" smtClean="0"/>
              <a:t>maximize probability</a:t>
            </a:r>
          </a:p>
          <a:p>
            <a:pPr marL="0" indent="0">
              <a:buNone/>
            </a:pPr>
            <a:r>
              <a:rPr lang="en-US" sz="2400" dirty="0" smtClean="0"/>
              <a:t>of detecting non-point</a:t>
            </a:r>
          </a:p>
          <a:p>
            <a:pPr marL="0" indent="0">
              <a:buNone/>
            </a:pPr>
            <a:r>
              <a:rPr lang="en-US" sz="2400" dirty="0" smtClean="0"/>
              <a:t>source pollution</a:t>
            </a:r>
            <a:endParaRPr lang="en-US" sz="2400"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2800" y="1371600"/>
            <a:ext cx="5600700" cy="425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2485150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Marsh Creek Site 4</a:t>
            </a:r>
            <a:endParaRPr lang="en-US" dirty="0"/>
          </a:p>
        </p:txBody>
      </p:sp>
      <p:sp>
        <p:nvSpPr>
          <p:cNvPr id="3" name="Content Placeholder 2"/>
          <p:cNvSpPr>
            <a:spLocks noGrp="1"/>
          </p:cNvSpPr>
          <p:nvPr>
            <p:ph idx="1"/>
          </p:nvPr>
        </p:nvSpPr>
        <p:spPr/>
        <p:txBody>
          <a:bodyPr/>
          <a:lstStyle/>
          <a:p>
            <a:endParaRPr lang="en-US"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0550" y="1671638"/>
            <a:ext cx="7962900" cy="3514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533096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Marsh Creek Site 4</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r>
              <a:rPr lang="en-US" dirty="0" smtClean="0"/>
              <a:t>Dissolved oxygen decreases as temperature increases and discharge decreases</a:t>
            </a:r>
            <a:endParaRPr lang="en-US"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8200" y="1295400"/>
            <a:ext cx="4495800" cy="290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95401"/>
            <a:ext cx="5011425" cy="2971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39239549"/>
      </p:ext>
    </p:extLst>
  </p:cSld>
  <p:clrMapOvr>
    <a:masterClrMapping/>
  </p:clrMapOvr>
  <p:timing>
    <p:tnLst>
      <p:par>
        <p:cTn id="1" dur="indefinite" restart="never" nodeType="tmRoot"/>
      </p:par>
    </p:tnLst>
  </p:timing>
</p:sld>
</file>

<file path=ppt/theme/theme1.xml><?xml version="1.0" encoding="utf-8"?>
<a:theme xmlns:a="http://schemas.openxmlformats.org/drawingml/2006/main" name="TS101881344">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7D310BA1-D636-4FA6-8511-A91491A6481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TS101881344</Template>
  <TotalTime>681</TotalTime>
  <Words>256</Words>
  <Application>Microsoft Office PowerPoint</Application>
  <PresentationFormat>On-screen Show (4:3)</PresentationFormat>
  <Paragraphs>77</Paragraphs>
  <Slides>10</Slides>
  <Notes>1</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TS101881344</vt:lpstr>
      <vt:lpstr>Marsh Creek Site 4</vt:lpstr>
      <vt:lpstr>Marsh Creek Site 4</vt:lpstr>
      <vt:lpstr>Marsh Creek Site 4</vt:lpstr>
      <vt:lpstr>Marsh Creek Site 4</vt:lpstr>
      <vt:lpstr>Marsh Creek Site 4</vt:lpstr>
      <vt:lpstr>Marsh Creek Site 4</vt:lpstr>
      <vt:lpstr>Marsh Creek Site 4</vt:lpstr>
      <vt:lpstr>Marsh Creek Site 4</vt:lpstr>
      <vt:lpstr>Marsh Creek Site 4</vt:lpstr>
      <vt:lpstr>Marsh Creek Site 4</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dc:title>
  <dc:creator>NHP</dc:creator>
  <dc:description>2010 animated water waves powerpoint template from presentationpro.com</dc:description>
  <cp:lastModifiedBy>rbagby</cp:lastModifiedBy>
  <cp:revision>21</cp:revision>
  <dcterms:created xsi:type="dcterms:W3CDTF">2012-07-03T18:48:29Z</dcterms:created>
  <dcterms:modified xsi:type="dcterms:W3CDTF">2012-07-09T02:24:10Z</dcterms:modified>
  <cp:category>2010 nature</cp:category>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TC018813449991</vt:lpwstr>
  </property>
</Properties>
</file>